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8" r:id="rId5"/>
    <p:sldId id="259" r:id="rId6"/>
    <p:sldId id="260" r:id="rId7"/>
    <p:sldId id="261" r:id="rId8"/>
    <p:sldId id="291" r:id="rId9"/>
    <p:sldId id="264" r:id="rId10"/>
    <p:sldId id="292" r:id="rId11"/>
    <p:sldId id="262" r:id="rId12"/>
    <p:sldId id="263" r:id="rId13"/>
    <p:sldId id="272" r:id="rId14"/>
    <p:sldId id="290" r:id="rId15"/>
    <p:sldId id="265" r:id="rId16"/>
    <p:sldId id="269" r:id="rId17"/>
    <p:sldId id="274" r:id="rId18"/>
    <p:sldId id="270" r:id="rId19"/>
    <p:sldId id="273" r:id="rId20"/>
    <p:sldId id="277" r:id="rId21"/>
    <p:sldId id="275" r:id="rId22"/>
    <p:sldId id="276" r:id="rId23"/>
    <p:sldId id="278" r:id="rId24"/>
    <p:sldId id="280" r:id="rId25"/>
    <p:sldId id="279" r:id="rId26"/>
    <p:sldId id="281" r:id="rId27"/>
    <p:sldId id="282" r:id="rId28"/>
    <p:sldId id="283" r:id="rId29"/>
    <p:sldId id="286" r:id="rId30"/>
    <p:sldId id="293" r:id="rId31"/>
    <p:sldId id="284" r:id="rId32"/>
    <p:sldId id="285" r:id="rId33"/>
    <p:sldId id="287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42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3734C-C719-4163-843F-BF3DCD0BE0F7}" type="datetimeFigureOut">
              <a:rPr lang="en-US" smtClean="0"/>
              <a:pPr/>
              <a:t>3/8/2018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485E8-1A79-4F86-AF11-CE1A269CF28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9200"/>
            <a:ext cx="9220200" cy="1905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Project Title: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Mass </a:t>
            </a:r>
            <a:r>
              <a:rPr lang="en-US" dirty="0" smtClean="0"/>
              <a:t>Monitoring </a:t>
            </a:r>
            <a:r>
              <a:rPr lang="en-US" dirty="0"/>
              <a:t>Heart Rate </a:t>
            </a:r>
            <a:r>
              <a:rPr lang="en-US" dirty="0" smtClean="0"/>
              <a:t>System</a:t>
            </a:r>
            <a:br>
              <a:rPr lang="en-US" dirty="0" smtClean="0"/>
            </a:br>
            <a:r>
              <a:rPr lang="en-US" sz="2800" dirty="0" smtClean="0"/>
              <a:t>Ng Wei Ann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0" y="914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0" y="29146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0"/>
            <a:ext cx="9144000" cy="4953000"/>
            <a:chOff x="1676400" y="1143000"/>
            <a:chExt cx="5870575" cy="5715000"/>
          </a:xfrm>
        </p:grpSpPr>
        <p:pic>
          <p:nvPicPr>
            <p:cNvPr id="5121" name="Picture 28"/>
            <p:cNvPicPr>
              <a:picLocks noChangeAspect="1" noChangeArrowheads="1"/>
            </p:cNvPicPr>
            <p:nvPr/>
          </p:nvPicPr>
          <p:blipFill>
            <a:blip r:embed="rId2"/>
            <a:srcRect l="4172" t="3072" r="6158" b="6825"/>
            <a:stretch>
              <a:fillRect/>
            </a:stretch>
          </p:blipFill>
          <p:spPr bwMode="auto">
            <a:xfrm>
              <a:off x="1752600" y="4089400"/>
              <a:ext cx="1181100" cy="1543050"/>
            </a:xfrm>
            <a:prstGeom prst="rect">
              <a:avLst/>
            </a:prstGeom>
            <a:noFill/>
          </p:spPr>
        </p:pic>
        <p:pic>
          <p:nvPicPr>
            <p:cNvPr id="5125" name="Picture 5" descr="stock-vector-line-web-concept-for-computer-science-vector-banner-for-education-open-path-50346841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85950" y="4286250"/>
              <a:ext cx="2270125" cy="806450"/>
            </a:xfrm>
            <a:prstGeom prst="rect">
              <a:avLst/>
            </a:prstGeom>
            <a:noFill/>
          </p:spPr>
        </p:pic>
        <p:pic>
          <p:nvPicPr>
            <p:cNvPr id="5126" name="Picture 6" descr="th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9450" y="3708400"/>
              <a:ext cx="690563" cy="638175"/>
            </a:xfrm>
            <a:prstGeom prst="rect">
              <a:avLst/>
            </a:prstGeom>
            <a:noFill/>
          </p:spPr>
        </p:pic>
        <p:pic>
          <p:nvPicPr>
            <p:cNvPr id="5124" name="Picture 4" descr="snow-warning-hero"/>
            <p:cNvPicPr>
              <a:picLocks noChangeAspect="1" noChangeArrowheads="1"/>
            </p:cNvPicPr>
            <p:nvPr/>
          </p:nvPicPr>
          <p:blipFill>
            <a:blip r:embed="rId5" cstate="print"/>
            <a:srcRect t="8493"/>
            <a:stretch>
              <a:fillRect/>
            </a:stretch>
          </p:blipFill>
          <p:spPr bwMode="auto">
            <a:xfrm>
              <a:off x="1763713" y="5045075"/>
              <a:ext cx="5724525" cy="1812925"/>
            </a:xfrm>
            <a:prstGeom prst="rect">
              <a:avLst/>
            </a:prstGeom>
            <a:noFill/>
          </p:spPr>
        </p:pic>
        <p:pic>
          <p:nvPicPr>
            <p:cNvPr id="5127" name="Picture 7" descr="th"/>
            <p:cNvPicPr>
              <a:picLocks noChangeAspect="1" noChangeArrowheads="1"/>
            </p:cNvPicPr>
            <p:nvPr/>
          </p:nvPicPr>
          <p:blipFill>
            <a:blip r:embed="rId6" cstate="print"/>
            <a:srcRect l="26302" r="27637"/>
            <a:stretch>
              <a:fillRect/>
            </a:stretch>
          </p:blipFill>
          <p:spPr bwMode="auto">
            <a:xfrm>
              <a:off x="5445125" y="3563938"/>
              <a:ext cx="504825" cy="466725"/>
            </a:xfrm>
            <a:prstGeom prst="rect">
              <a:avLst/>
            </a:prstGeom>
            <a:noFill/>
          </p:spPr>
        </p:pic>
        <p:pic>
          <p:nvPicPr>
            <p:cNvPr id="5122" name="Picture 2" descr="th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248275" y="4000500"/>
              <a:ext cx="825500" cy="528638"/>
            </a:xfrm>
            <a:prstGeom prst="rect">
              <a:avLst/>
            </a:prstGeom>
            <a:noFill/>
          </p:spPr>
        </p:pic>
        <p:pic>
          <p:nvPicPr>
            <p:cNvPr id="5123" name="Picture 3" descr="th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314575" y="3719513"/>
              <a:ext cx="844550" cy="631825"/>
            </a:xfrm>
            <a:prstGeom prst="rect">
              <a:avLst/>
            </a:prstGeom>
            <a:noFill/>
          </p:spPr>
        </p:pic>
        <p:pic>
          <p:nvPicPr>
            <p:cNvPr id="5128" name="Picture 8" descr="th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4413" y="3708400"/>
              <a:ext cx="1370012" cy="1370013"/>
            </a:xfrm>
            <a:prstGeom prst="rect">
              <a:avLst/>
            </a:prstGeom>
            <a:noFill/>
          </p:spPr>
        </p:pic>
        <p:pic>
          <p:nvPicPr>
            <p:cNvPr id="16" name="Picture 15"/>
            <p:cNvPicPr/>
            <p:nvPr/>
          </p:nvPicPr>
          <p:blipFill>
            <a:blip r:embed="rId2"/>
            <a:srcRect l="4171" t="3072" r="6158" b="6826"/>
            <a:stretch>
              <a:fillRect/>
            </a:stretch>
          </p:blipFill>
          <p:spPr bwMode="auto">
            <a:xfrm>
              <a:off x="4001950" y="3505200"/>
              <a:ext cx="1179650" cy="15417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33" name="Picture 13" descr="th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676400" y="1143000"/>
              <a:ext cx="5870575" cy="240188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Schedule Planning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472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Smart Band</a:t>
            </a:r>
            <a:endParaRPr lang="en-US" dirty="0"/>
          </a:p>
        </p:txBody>
      </p:sp>
      <p:pic>
        <p:nvPicPr>
          <p:cNvPr id="4" name="Picture 3" descr="C:\Users\NG\AppData\Local\Microsoft\Windows\INetCache\Content.Word\WhatsApp Image 2018-03-05 at 14.29.24.jpeg"/>
          <p:cNvPicPr/>
          <p:nvPr/>
        </p:nvPicPr>
        <p:blipFill>
          <a:blip r:embed="rId2"/>
          <a:srcRect t="2420" b="7727"/>
          <a:stretch>
            <a:fillRect/>
          </a:stretch>
        </p:blipFill>
        <p:spPr bwMode="auto">
          <a:xfrm>
            <a:off x="4495800" y="0"/>
            <a:ext cx="4648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WhatsApp Image 2018-03-05 at 14"/>
          <p:cNvPicPr/>
          <p:nvPr/>
        </p:nvPicPr>
        <p:blipFill>
          <a:blip r:embed="rId3"/>
          <a:srcRect t="7553"/>
          <a:stretch>
            <a:fillRect/>
          </a:stretch>
        </p:blipFill>
        <p:spPr bwMode="auto">
          <a:xfrm>
            <a:off x="4191000" y="3048000"/>
            <a:ext cx="49530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WhatsApp Image 2018-03-05 at 14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981200"/>
            <a:ext cx="449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b="1" dirty="0"/>
              <a:t>Android Studio Integrated Development Environment (IDE)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538068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Systems involved in the wearable devices data collection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Transfer</a:t>
            </a:r>
            <a:endParaRPr lang="en-US" b="1" dirty="0"/>
          </a:p>
        </p:txBody>
      </p:sp>
      <p:sp>
        <p:nvSpPr>
          <p:cNvPr id="4" name="Title 1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SG" b="1" dirty="0"/>
              <a:t>Method 01 - Indirect access for Wearable data </a:t>
            </a:r>
            <a:r>
              <a:rPr lang="en-SG" b="1" dirty="0" smtClean="0"/>
              <a:t>transfer</a:t>
            </a:r>
          </a:p>
          <a:p>
            <a:r>
              <a:rPr lang="en-SG" b="1" dirty="0" smtClean="0"/>
              <a:t>Method 02 - Direct access for Wearable data transfer</a:t>
            </a:r>
          </a:p>
          <a:p>
            <a:r>
              <a:rPr lang="en-SG" b="1" dirty="0" smtClean="0"/>
              <a:t>Method 03 - Indirect access for Warehouse data transfer</a:t>
            </a:r>
          </a:p>
          <a:p>
            <a:r>
              <a:rPr lang="en-SG" b="1" dirty="0" smtClean="0"/>
              <a:t>Method 04 - Direct access for Warehouse data transfer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b="1" dirty="0"/>
              <a:t>Method 01 - Indirect access for Wearable data </a:t>
            </a:r>
            <a:r>
              <a:rPr lang="en-SG" b="1" dirty="0" smtClean="0"/>
              <a:t>transfer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More Obstacles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019800" y="3581400"/>
            <a:ext cx="2819400" cy="2667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 smtClean="0"/>
              <a:t>More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 smtClean="0"/>
              <a:t>More Obstacles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83162"/>
          </a:xfrm>
        </p:spPr>
        <p:txBody>
          <a:bodyPr>
            <a:normAutofit/>
          </a:bodyPr>
          <a:lstStyle/>
          <a:p>
            <a:r>
              <a:rPr lang="en-SG" sz="8000" b="1" dirty="0"/>
              <a:t>Abandon Plan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3810000"/>
            <a:ext cx="2590800" cy="94255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6000" dirty="0" smtClean="0"/>
              <a:t>WHY?</a:t>
            </a:r>
            <a:endParaRPr 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SG" b="1" dirty="0"/>
              <a:t>Introduction </a:t>
            </a:r>
            <a:endParaRPr lang="en-US" dirty="0"/>
          </a:p>
        </p:txBody>
      </p:sp>
      <p:pic>
        <p:nvPicPr>
          <p:cNvPr id="3074" name="Picture 62" descr="WhatsApp Image 2018-03-01 at 15.42.0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4543425" cy="5562599"/>
          </a:xfrm>
          <a:prstGeom prst="rect">
            <a:avLst/>
          </a:prstGeom>
          <a:noFill/>
        </p:spPr>
      </p:pic>
      <p:pic>
        <p:nvPicPr>
          <p:cNvPr id="3073" name="Picture 76" descr="WhatsApp Image 2018-03-01 at 15.57.1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1295400"/>
            <a:ext cx="4572000" cy="5562600"/>
          </a:xfrm>
          <a:prstGeom prst="rect">
            <a:avLst/>
          </a:prstGeom>
          <a:noFill/>
        </p:spPr>
      </p:pic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6534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 smtClean="0"/>
              <a:t>New </a:t>
            </a:r>
            <a:r>
              <a:rPr lang="en-SG" b="1" dirty="0"/>
              <a:t>Direction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48400" y="5410200"/>
            <a:ext cx="289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Pulse</a:t>
            </a:r>
            <a:b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S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Sensor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Arduino </a:t>
            </a:r>
            <a:r>
              <a:rPr lang="en-SG" b="1" dirty="0" smtClean="0"/>
              <a:t>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Bluetooth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080" y="1219200"/>
            <a:ext cx="914908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Modifying Previous </a:t>
            </a:r>
            <a:r>
              <a:rPr lang="en-SG" b="1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Building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 descr="WhatsApp Image 2018-03-06 at 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47800"/>
            <a:ext cx="9144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App </a:t>
            </a:r>
            <a:r>
              <a:rPr lang="en-SG" b="1" dirty="0" smtClean="0"/>
              <a:t>inventor -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 smtClean="0"/>
              <a:t>App inventor - Block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Software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73762"/>
          </a:xfrm>
        </p:spPr>
        <p:txBody>
          <a:bodyPr>
            <a:normAutofit/>
          </a:bodyPr>
          <a:lstStyle/>
          <a:p>
            <a:r>
              <a:rPr lang="en-US" sz="7000" b="1" dirty="0" smtClean="0"/>
              <a:t>Prototype </a:t>
            </a:r>
            <a:br>
              <a:rPr lang="en-US" sz="7000" b="1" dirty="0" smtClean="0"/>
            </a:br>
            <a:r>
              <a:rPr lang="en-US" sz="7000" b="1" dirty="0" smtClean="0"/>
              <a:t>Demonstration</a:t>
            </a:r>
            <a:endParaRPr lang="en-US" sz="70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sz="6000" dirty="0"/>
              <a:t>method of </a:t>
            </a:r>
            <a:r>
              <a:rPr lang="en-SG" sz="6000" dirty="0" smtClean="0"/>
              <a:t>notifying</a:t>
            </a:r>
          </a:p>
          <a:p>
            <a:r>
              <a:rPr lang="en-SG" sz="6000" dirty="0"/>
              <a:t>simultaneously monitor multiple users' heart</a:t>
            </a:r>
            <a:endParaRPr lang="en-US" sz="6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90638"/>
            <a:ext cx="9144001" cy="556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535362"/>
          </a:xfrm>
        </p:spPr>
        <p:txBody>
          <a:bodyPr>
            <a:normAutofit/>
          </a:bodyPr>
          <a:lstStyle/>
          <a:p>
            <a:r>
              <a:rPr lang="en-SG" sz="7000" b="1" dirty="0"/>
              <a:t>Future </a:t>
            </a:r>
            <a:r>
              <a:rPr lang="en-SG" sz="7000" b="1" dirty="0" smtClean="0"/>
              <a:t>Recommendation</a:t>
            </a:r>
            <a:endParaRPr lang="en-US" sz="70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95400" y="3505200"/>
            <a:ext cx="5105400" cy="2438400"/>
          </a:xfrm>
        </p:spPr>
        <p:txBody>
          <a:bodyPr/>
          <a:lstStyle/>
          <a:p>
            <a:r>
              <a:rPr lang="en-US" dirty="0" smtClean="0"/>
              <a:t>GPS</a:t>
            </a:r>
          </a:p>
          <a:p>
            <a:r>
              <a:rPr lang="en-US" dirty="0" smtClean="0"/>
              <a:t>Short Distance</a:t>
            </a:r>
          </a:p>
          <a:p>
            <a:r>
              <a:rPr lang="en-US" dirty="0" smtClean="0"/>
              <a:t>Text to Speech</a:t>
            </a:r>
          </a:p>
          <a:p>
            <a:r>
              <a:rPr lang="en-US" dirty="0" smtClean="0"/>
              <a:t>Control Centre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40162"/>
          </a:xfrm>
        </p:spPr>
        <p:txBody>
          <a:bodyPr>
            <a:normAutofit/>
          </a:bodyPr>
          <a:lstStyle/>
          <a:p>
            <a:r>
              <a:rPr lang="en-SG" sz="9000" b="1" dirty="0" smtClean="0"/>
              <a:t>Conclusion</a:t>
            </a:r>
            <a:endParaRPr lang="en-US" sz="9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276600"/>
            <a:ext cx="5486400" cy="1600200"/>
          </a:xfrm>
        </p:spPr>
        <p:txBody>
          <a:bodyPr/>
          <a:lstStyle/>
          <a:p>
            <a:r>
              <a:rPr lang="en-US" dirty="0" smtClean="0"/>
              <a:t>Shrink Prototype</a:t>
            </a:r>
          </a:p>
          <a:p>
            <a:r>
              <a:rPr lang="en-US" dirty="0" smtClean="0"/>
              <a:t>Microcontroller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73762"/>
          </a:xfrm>
        </p:spPr>
        <p:txBody>
          <a:bodyPr>
            <a:normAutofit/>
          </a:bodyPr>
          <a:lstStyle/>
          <a:p>
            <a:r>
              <a:rPr lang="en-US" sz="8000" b="1" i="1" dirty="0" smtClean="0"/>
              <a:t>The End</a:t>
            </a:r>
            <a:endParaRPr lang="en-US" sz="8000" b="1" i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73762"/>
          </a:xfrm>
        </p:spPr>
        <p:txBody>
          <a:bodyPr>
            <a:normAutofit/>
          </a:bodyPr>
          <a:lstStyle/>
          <a:p>
            <a:r>
              <a:rPr lang="en-US" sz="10000" b="1" dirty="0" smtClean="0"/>
              <a:t>Q &amp; A</a:t>
            </a:r>
            <a:endParaRPr lang="en-US" sz="100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Types of Heart Rate Monitors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61868"/>
            <a:ext cx="4724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461868"/>
            <a:ext cx="4419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Idea </a:t>
            </a:r>
            <a:r>
              <a:rPr lang="en-SG" b="1" dirty="0" smtClean="0"/>
              <a:t>01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5401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Idea </a:t>
            </a:r>
            <a:r>
              <a:rPr lang="en-SG" b="1" dirty="0" smtClean="0"/>
              <a:t>02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b="1" dirty="0"/>
              <a:t>Story Board</a:t>
            </a:r>
            <a:endParaRPr lang="en-US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1" descr="WhatsApp Image 2018-03-06 at 23"/>
          <p:cNvPicPr>
            <a:picLocks noChangeAspect="1" noChangeArrowheads="1"/>
          </p:cNvPicPr>
          <p:nvPr/>
        </p:nvPicPr>
        <p:blipFill>
          <a:blip r:embed="rId2">
            <a:lum bright="36000" contrast="-26000"/>
          </a:blip>
          <a:srcRect/>
          <a:stretch>
            <a:fillRect/>
          </a:stretch>
        </p:blipFill>
        <p:spPr bwMode="auto">
          <a:xfrm>
            <a:off x="0" y="1295400"/>
            <a:ext cx="9158090" cy="55684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Development Life Cycle</a:t>
            </a:r>
            <a:endParaRPr lang="en-US" dirty="0"/>
          </a:p>
        </p:txBody>
      </p:sp>
      <p:sp>
        <p:nvSpPr>
          <p:cNvPr id="4" name="7-Point Star 3"/>
          <p:cNvSpPr/>
          <p:nvPr/>
        </p:nvSpPr>
        <p:spPr>
          <a:xfrm>
            <a:off x="457200" y="1219200"/>
            <a:ext cx="8001000" cy="4572000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28800" y="2819400"/>
            <a:ext cx="510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</a:t>
            </a:r>
            <a:r>
              <a:rPr kumimoji="0" lang="en-US" sz="8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BANG</a:t>
            </a:r>
            <a:endParaRPr kumimoji="0" lang="en-US" sz="8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981200" y="3505200"/>
            <a:ext cx="510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model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57150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(don’t restrict to just one method – mix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match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b="1" dirty="0" smtClean="0"/>
              <a:t>Software </a:t>
            </a:r>
            <a:r>
              <a:rPr lang="en-SG" b="1" dirty="0"/>
              <a:t>project management tool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3459" y="1219200"/>
            <a:ext cx="5710541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895601"/>
            <a:ext cx="572008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8600" y="2209801"/>
            <a:ext cx="2133600" cy="9143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Github.com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0" y="6172201"/>
            <a:ext cx="3505200" cy="914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Kanbantool.com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175</Words>
  <Application>Microsoft Office PowerPoint</Application>
  <PresentationFormat>On-screen Show (4:3)</PresentationFormat>
  <Paragraphs>53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Project Title:  Mass Monitoring Heart Rate System Ng Wei Ann </vt:lpstr>
      <vt:lpstr>Introduction </vt:lpstr>
      <vt:lpstr>Objective</vt:lpstr>
      <vt:lpstr>Types of Heart Rate Monitors</vt:lpstr>
      <vt:lpstr>Idea 01</vt:lpstr>
      <vt:lpstr>Idea 02</vt:lpstr>
      <vt:lpstr>Story Board</vt:lpstr>
      <vt:lpstr>Software Development Life Cycle</vt:lpstr>
      <vt:lpstr>Software project management tool</vt:lpstr>
      <vt:lpstr>Initial Schedule Planning</vt:lpstr>
      <vt:lpstr>Smart Band</vt:lpstr>
      <vt:lpstr>Android Studio Integrated Development Environment (IDE)</vt:lpstr>
      <vt:lpstr>Systems involved in the wearable devices data collection scenario</vt:lpstr>
      <vt:lpstr>Data Transfer</vt:lpstr>
      <vt:lpstr>Method 01 - Indirect access for Wearable data transfer</vt:lpstr>
      <vt:lpstr>More Obstacles </vt:lpstr>
      <vt:lpstr>More Obstacles</vt:lpstr>
      <vt:lpstr>More Obstacles</vt:lpstr>
      <vt:lpstr>Abandon Plan</vt:lpstr>
      <vt:lpstr>New Direction</vt:lpstr>
      <vt:lpstr>Arduino Board</vt:lpstr>
      <vt:lpstr>Bluetooth Module</vt:lpstr>
      <vt:lpstr>Modifying Previous Idea</vt:lpstr>
      <vt:lpstr>Building prototype</vt:lpstr>
      <vt:lpstr>Actual Prototype</vt:lpstr>
      <vt:lpstr>App inventor - Designer</vt:lpstr>
      <vt:lpstr>App inventor - Block</vt:lpstr>
      <vt:lpstr>Software Testing</vt:lpstr>
      <vt:lpstr>Prototype  Demonstration</vt:lpstr>
      <vt:lpstr>Project Timeline</vt:lpstr>
      <vt:lpstr>Future Recommendation</vt:lpstr>
      <vt:lpstr>Conclusion</vt:lpstr>
      <vt:lpstr>The End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NG</dc:creator>
  <cp:lastModifiedBy>NG</cp:lastModifiedBy>
  <cp:revision>27</cp:revision>
  <dcterms:created xsi:type="dcterms:W3CDTF">2018-03-07T09:57:50Z</dcterms:created>
  <dcterms:modified xsi:type="dcterms:W3CDTF">2018-03-08T15:04:26Z</dcterms:modified>
</cp:coreProperties>
</file>